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7DB1-AB5E-4A2D-A985-379B3824A2C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549C-2DF9-44E6-86DE-6416083A90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 from a point of 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Horror at the Abbey</a:t>
            </a:r>
            <a:br>
              <a:rPr lang="en-US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9975" cy="485298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  <a:defRPr/>
            </a:pPr>
            <a:r>
              <a:rPr lang="en-GB" dirty="0" smtClean="0"/>
              <a:t>     Last Tuesday during </a:t>
            </a:r>
            <a:r>
              <a:rPr lang="en-GB" dirty="0"/>
              <a:t>horrendous storms, </a:t>
            </a:r>
            <a:r>
              <a:rPr lang="en-GB" dirty="0" smtClean="0"/>
              <a:t>the </a:t>
            </a:r>
            <a:r>
              <a:rPr lang="en-GB" dirty="0"/>
              <a:t>Vikings set off to invade the small island of </a:t>
            </a:r>
            <a:r>
              <a:rPr lang="en-GB" dirty="0" err="1"/>
              <a:t>Lindisfarne</a:t>
            </a:r>
            <a:r>
              <a:rPr lang="en-GB" dirty="0"/>
              <a:t>. The monks were at prayer when the marauders arrived. Some were illustrating books  and gardening.</a:t>
            </a:r>
          </a:p>
          <a:p>
            <a:pPr>
              <a:buFontTx/>
              <a:buNone/>
              <a:defRPr/>
            </a:pPr>
            <a:r>
              <a:rPr lang="en-GB" dirty="0" smtClean="0"/>
              <a:t>      The peaceful Monks </a:t>
            </a:r>
            <a:r>
              <a:rPr lang="en-GB" dirty="0"/>
              <a:t>stood no chance. </a:t>
            </a:r>
            <a:r>
              <a:rPr lang="en-GB" dirty="0" smtClean="0"/>
              <a:t>The Vikings </a:t>
            </a:r>
            <a:r>
              <a:rPr lang="en-GB" dirty="0"/>
              <a:t>were fierce </a:t>
            </a:r>
            <a:r>
              <a:rPr lang="en-GB" dirty="0" err="1"/>
              <a:t>beserkers</a:t>
            </a:r>
            <a:r>
              <a:rPr lang="en-GB" dirty="0"/>
              <a:t> with weapons decorated with powerful runes. It is believed that </a:t>
            </a:r>
            <a:r>
              <a:rPr lang="en-GB" dirty="0" smtClean="0"/>
              <a:t>they </a:t>
            </a:r>
            <a:r>
              <a:rPr lang="en-GB" dirty="0"/>
              <a:t>came to steal  precious artefacts from the </a:t>
            </a:r>
            <a:r>
              <a:rPr lang="en-GB" dirty="0" smtClean="0"/>
              <a:t>monks</a:t>
            </a:r>
            <a:r>
              <a:rPr lang="en-GB" dirty="0"/>
              <a:t> </a:t>
            </a:r>
            <a:r>
              <a:rPr lang="en-GB" dirty="0" smtClean="0"/>
              <a:t>.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12292" name="Content Placeholder 5" descr="viking boat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3357563"/>
            <a:ext cx="4456113" cy="3024187"/>
          </a:xfrm>
        </p:spPr>
      </p:pic>
      <p:sp>
        <p:nvSpPr>
          <p:cNvPr id="12293" name="TextBox 6"/>
          <p:cNvSpPr txBox="1">
            <a:spLocks noChangeArrowheads="1"/>
          </p:cNvSpPr>
          <p:nvPr/>
        </p:nvSpPr>
        <p:spPr bwMode="auto">
          <a:xfrm rot="10800000" flipV="1">
            <a:off x="4643438" y="1885950"/>
            <a:ext cx="4032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Viking boat in flames as locals fight back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Bias v balanced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Is this article balanced or bias?</a:t>
            </a:r>
          </a:p>
          <a:p>
            <a:r>
              <a:rPr lang="en-GB" smtClean="0"/>
              <a:t>What techniques has the writer used in this article which shows it is written from a particular point of view?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7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141663"/>
            <a:ext cx="4017962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641475"/>
          </a:xfrm>
        </p:spPr>
        <p:txBody>
          <a:bodyPr/>
          <a:lstStyle/>
          <a:p>
            <a:r>
              <a:rPr lang="en-GB" smtClean="0"/>
              <a:t>Can you re write this article so that it is bias towards the Vikings?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5843588" cy="4210050"/>
          </a:xfrm>
        </p:spPr>
        <p:txBody>
          <a:bodyPr/>
          <a:lstStyle/>
          <a:p>
            <a:pPr>
              <a:buFontTx/>
              <a:buNone/>
            </a:pPr>
            <a:r>
              <a:rPr lang="en-GB" smtClean="0"/>
              <a:t>    </a:t>
            </a:r>
            <a:r>
              <a:rPr lang="en-GB" sz="2400" smtClean="0"/>
              <a:t>Last Tuesday during horrendous storms, the Vikings set off to invade the small island of </a:t>
            </a:r>
            <a:r>
              <a:rPr lang="en-GB" sz="2400" dirty="0" err="1" smtClean="0"/>
              <a:t>Lindisfarne</a:t>
            </a:r>
            <a:r>
              <a:rPr lang="en-GB" sz="2400" dirty="0" smtClean="0"/>
              <a:t>. The monks were at prayer when the marauders arrived. Some were illustrating books  and gardening.</a:t>
            </a:r>
          </a:p>
          <a:p>
            <a:pPr>
              <a:buFontTx/>
              <a:buNone/>
            </a:pPr>
            <a:r>
              <a:rPr lang="en-GB" sz="2400" dirty="0" smtClean="0"/>
              <a:t>      The peaceful Monks stood no chance. The Vikings were fierce berserkers with weapons decorated with powerful runes. It is believed that they came to steal  precious artefacts from the monks .</a:t>
            </a:r>
          </a:p>
          <a:p>
            <a:endParaRPr lang="en-GB" dirty="0" smtClean="0"/>
          </a:p>
        </p:txBody>
      </p:sp>
      <p:pic>
        <p:nvPicPr>
          <p:cNvPr id="5" name="Content Placeholder 5" descr="viking boat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97625" y="4797152"/>
            <a:ext cx="2566863" cy="18636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satMod val="150000"/>
                  </a:schemeClr>
                </a:solidFill>
              </a:rPr>
              <a:t>     </a:t>
            </a:r>
            <a:r>
              <a:rPr lang="en-AU" dirty="0" smtClean="0">
                <a:solidFill>
                  <a:schemeClr val="accent1">
                    <a:satMod val="150000"/>
                  </a:schemeClr>
                </a:solidFill>
              </a:rPr>
              <a:t>Writing Task</a:t>
            </a:r>
            <a:endParaRPr lang="en-A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384376"/>
          </a:xfrm>
        </p:spPr>
        <p:txBody>
          <a:bodyPr>
            <a:normAutofit/>
          </a:bodyPr>
          <a:lstStyle/>
          <a:p>
            <a:pPr marL="117475" indent="0" eaLnBrk="1" hangingPunct="1">
              <a:buFont typeface="Wingdings 2" pitchFamily="18" charset="2"/>
              <a:buNone/>
            </a:pPr>
            <a:endParaRPr lang="en-AU" dirty="0" smtClean="0"/>
          </a:p>
          <a:p>
            <a:pPr marL="117475" indent="0" algn="ctr" eaLnBrk="1" hangingPunct="1">
              <a:buFont typeface="Wingdings 2" pitchFamily="18" charset="2"/>
              <a:buNone/>
            </a:pPr>
            <a:r>
              <a:rPr lang="en-AU" dirty="0" smtClean="0"/>
              <a:t>Write a </a:t>
            </a:r>
            <a:r>
              <a:rPr lang="en-AU" dirty="0" smtClean="0"/>
              <a:t>news story </a:t>
            </a:r>
            <a:r>
              <a:rPr lang="en-AU" dirty="0" smtClean="0"/>
              <a:t>about </a:t>
            </a:r>
            <a:r>
              <a:rPr lang="en-AU" dirty="0" smtClean="0"/>
              <a:t>that describes </a:t>
            </a:r>
            <a:r>
              <a:rPr lang="en-AU" dirty="0" smtClean="0"/>
              <a:t>what happened at </a:t>
            </a:r>
            <a:r>
              <a:rPr lang="en-AU" dirty="0" smtClean="0"/>
              <a:t>Lindisfarne from the POV </a:t>
            </a:r>
            <a:r>
              <a:rPr lang="en-AU" smtClean="0"/>
              <a:t>of either the </a:t>
            </a:r>
            <a:r>
              <a:rPr lang="en-AU" dirty="0" smtClean="0"/>
              <a:t>Vikings or the Monks. Remember to include </a:t>
            </a:r>
            <a:r>
              <a:rPr lang="en-AU" dirty="0" smtClean="0"/>
              <a:t>how they felt using both reported speech and a direct quote.</a:t>
            </a:r>
          </a:p>
        </p:txBody>
      </p:sp>
      <p:pic>
        <p:nvPicPr>
          <p:cNvPr id="19460" name="Picture 4" descr="C:\Users\BCharnley.BROCKSW872\AppData\Local\Temp\Temporary Internet Files\Content.IE5\CMMH5T0B\MC9003012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4653136"/>
            <a:ext cx="184785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Writing from a point of view</vt:lpstr>
      <vt:lpstr>Horror at the Abbey </vt:lpstr>
      <vt:lpstr>Bias v balanced</vt:lpstr>
      <vt:lpstr>Can you re write this article so that it is bias towards the Vikings?</vt:lpstr>
      <vt:lpstr>     Writing Task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from a point of view</dc:title>
  <dc:creator>BCharnley</dc:creator>
  <cp:lastModifiedBy>BCharnley</cp:lastModifiedBy>
  <cp:revision>2</cp:revision>
  <dcterms:created xsi:type="dcterms:W3CDTF">2014-11-23T17:16:17Z</dcterms:created>
  <dcterms:modified xsi:type="dcterms:W3CDTF">2014-11-23T17:30:00Z</dcterms:modified>
</cp:coreProperties>
</file>